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81" r:id="rId5"/>
    <p:sldId id="262" r:id="rId6"/>
    <p:sldId id="279" r:id="rId7"/>
    <p:sldId id="280" r:id="rId8"/>
    <p:sldId id="259" r:id="rId9"/>
    <p:sldId id="260" r:id="rId10"/>
    <p:sldId id="264" r:id="rId11"/>
    <p:sldId id="267" r:id="rId12"/>
    <p:sldId id="270" r:id="rId13"/>
    <p:sldId id="261" r:id="rId14"/>
    <p:sldId id="263" r:id="rId15"/>
    <p:sldId id="266" r:id="rId16"/>
    <p:sldId id="273" r:id="rId17"/>
    <p:sldId id="274" r:id="rId18"/>
    <p:sldId id="275" r:id="rId19"/>
    <p:sldId id="277" r:id="rId20"/>
    <p:sldId id="278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F0C7E-795A-43E6-91F2-1FE0434ECED5}" type="datetimeFigureOut">
              <a:rPr lang="de-DE" smtClean="0"/>
              <a:pPr/>
              <a:t>01.09.2024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44F8E-6D6B-441F-9D21-4D4D299F4DE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091E-3BCA-485A-8234-78C507DE8B8D}" type="datetime1">
              <a:rPr lang="de-DE" smtClean="0"/>
              <a:pPr/>
              <a:t>01.09.2024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6E63-3604-498E-888C-076CA55D6D14}" type="datetime1">
              <a:rPr lang="de-DE" smtClean="0"/>
              <a:pPr/>
              <a:t>01.09.2024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7756-4F9F-4A0D-88F5-777E4E4DF95B}" type="datetime1">
              <a:rPr lang="de-DE" smtClean="0"/>
              <a:pPr/>
              <a:t>01.09.2024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B683-ACA7-4F30-8610-1852F54F2A64}" type="datetime1">
              <a:rPr lang="de-DE" smtClean="0"/>
              <a:pPr/>
              <a:t>01.09.2024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2C54-F7C5-4C7D-8E11-7D36CC2410D7}" type="datetime1">
              <a:rPr lang="de-DE" smtClean="0"/>
              <a:pPr/>
              <a:t>01.09.2024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B36F-EAB8-45F3-A1B4-FBD268DD88D1}" type="datetime1">
              <a:rPr lang="de-DE" smtClean="0"/>
              <a:pPr/>
              <a:t>01.09.2024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33F9-747F-4734-AF7F-07CB241B4D84}" type="datetime1">
              <a:rPr lang="de-DE" smtClean="0"/>
              <a:pPr/>
              <a:t>01.09.2024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56A3-969B-4EB8-8482-E9066749BD19}" type="datetime1">
              <a:rPr lang="de-DE" smtClean="0"/>
              <a:pPr/>
              <a:t>01.09.2024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A9F8-E6F2-4ED5-84E3-E9CBD4144950}" type="datetime1">
              <a:rPr lang="de-DE" smtClean="0"/>
              <a:pPr/>
              <a:t>01.09.2024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6883-84A6-4C0A-989E-ECF1EA2A5C9C}" type="datetime1">
              <a:rPr lang="de-DE" smtClean="0"/>
              <a:pPr/>
              <a:t>01.09.2024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DD02-495A-42E8-9D2F-87EBE8E9FD62}" type="datetime1">
              <a:rPr lang="de-DE" smtClean="0"/>
              <a:pPr/>
              <a:t>01.09.2024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2D050">
                <a:alpha val="20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A97BB-A7BB-48B6-8F56-942F9B265CEF}" type="datetime1">
              <a:rPr lang="de-DE" smtClean="0"/>
              <a:pPr/>
              <a:t>01.09.2024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CD8EC-BEFA-4C57-81FF-C23EC8A107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grarminister Klar\Downloads\attachments(2)\1000019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45024"/>
            <a:ext cx="3860704" cy="289552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90656" cy="3890863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Freiland- und Bodenhaltung bei Rassekaninchen-Erfahrungen und Hinweise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sz="2200" dirty="0" smtClean="0">
                <a:latin typeface="Arial" pitchFamily="34" charset="0"/>
                <a:cs typeface="Arial" pitchFamily="34" charset="0"/>
              </a:rPr>
              <a:t>Vortrag von </a:t>
            </a:r>
            <a:r>
              <a:rPr lang="de-DE" sz="2200" dirty="0" err="1" smtClean="0">
                <a:latin typeface="Arial" pitchFamily="34" charset="0"/>
                <a:cs typeface="Arial" pitchFamily="34" charset="0"/>
              </a:rPr>
              <a:t>Zfd</a:t>
            </a:r>
            <a:r>
              <a:rPr lang="de-DE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sz="2200" dirty="0" err="1" smtClean="0">
                <a:latin typeface="Arial" pitchFamily="34" charset="0"/>
                <a:cs typeface="Arial" pitchFamily="34" charset="0"/>
              </a:rPr>
              <a:t>O.Klar</a:t>
            </a:r>
            <a:r>
              <a:rPr lang="de-DE" sz="2200" dirty="0" smtClean="0">
                <a:latin typeface="Arial" pitchFamily="34" charset="0"/>
                <a:cs typeface="Arial" pitchFamily="34" charset="0"/>
              </a:rPr>
              <a:t> und </a:t>
            </a:r>
            <a:r>
              <a:rPr lang="de-DE" sz="2200" dirty="0" err="1" smtClean="0">
                <a:latin typeface="Arial" pitchFamily="34" charset="0"/>
                <a:cs typeface="Arial" pitchFamily="34" charset="0"/>
              </a:rPr>
              <a:t>M.Klar</a:t>
            </a:r>
            <a:r>
              <a:rPr lang="de-DE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dirty="0" err="1" smtClean="0">
                <a:latin typeface="Arial" pitchFamily="34" charset="0"/>
                <a:cs typeface="Arial" pitchFamily="34" charset="0"/>
              </a:rPr>
              <a:t>RKZV</a:t>
            </a:r>
            <a:r>
              <a:rPr lang="de-DE" sz="2200" dirty="0" smtClean="0">
                <a:latin typeface="Arial" pitchFamily="34" charset="0"/>
                <a:cs typeface="Arial" pitchFamily="34" charset="0"/>
              </a:rPr>
              <a:t> S118 Uhsmannsdorf e.V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.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fik 3" descr="C:\Users\Agrarminister Klar\Downloads\attachments(6)\IMG-20240827-WA0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45024"/>
            <a:ext cx="41044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3074" name="Picture 2" descr="C:\Users\Agrarminister Klar\Downloads\attachments(3)\10000195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034617" cy="4525963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1475656" y="54868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Frontansicht des Freilaufgeheges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6146" name="Picture 2" descr="C:\Users\Agrarminister Klar\Downloads\attachments(2)\10000195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05930" y="1394162"/>
            <a:ext cx="5035666" cy="377675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4499992" y="1484784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2m² Grünlandfläche für den täglichen Bedarf</a:t>
            </a:r>
          </a:p>
          <a:p>
            <a:pPr>
              <a:buFont typeface="Arial" pitchFamily="34" charset="0"/>
              <a:buChar char="•"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Rundeisen-Rahmen, dieser ist mit Maschendraht (plastikummantelt) bespannt</a:t>
            </a:r>
          </a:p>
          <a:p>
            <a:pPr>
              <a:buFont typeface="Arial" pitchFamily="34" charset="0"/>
              <a:buChar char="•"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Bei uneben Gelände ist es sinnvoll wenn der Draht locker im Rahmen befestigt ist</a:t>
            </a:r>
          </a:p>
          <a:p>
            <a:pPr>
              <a:buFont typeface="Arial" pitchFamily="34" charset="0"/>
              <a:buChar char="•"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Schutz vor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Unterhölungen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und  Fressfeinden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7170" name="Picture 2" descr="C:\Users\Agrarminister Klar\Downloads\attachments(2)\10000195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02807" y="942967"/>
            <a:ext cx="6034617" cy="4525963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5364088" y="980728"/>
            <a:ext cx="26642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Einfacher Holzrahmenbau bespannt mit engmaschigen Kaninchendraht,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Sonnenschutz erfolgt durch Anbringen von Tüchern, Sonnensegel oder Schilfmatte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Abdeckung als 2 Elementen aus Holzrahmen, ebenfalls mit Draht bespannt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Treppe für einfaches Ein/Aussteigen der Tiere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5390059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de-DE" sz="4000" dirty="0" smtClean="0">
                <a:latin typeface="Arial" pitchFamily="34" charset="0"/>
                <a:cs typeface="Arial" pitchFamily="34" charset="0"/>
              </a:rPr>
              <a:t>Vorgehensweise der Weidehaltung</a:t>
            </a:r>
          </a:p>
          <a:p>
            <a:pPr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Würfe direkt im mobilen Auslauf,</a:t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Häsin hat permanent die Möglichkeit um den Außenbereich zu nutzen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Oder nach Wurf im Innenstall, Beginn Gruppenhaltung ab der 6. Wochen, beide Geschlechter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2 Würfe werden vergesellschaftet, bei 6 Wochen keine Probleme mit Rangfolge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Gruppentrennung vor Geschlechtsreife, weiterhin Weidehaltung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Sobald Rangproblem entstehen bzw. vor einer Schau erfolgt die Trennung und anschließend Innenstallhaltung in der Kompaktkäfiganlage/ Einzelhaltung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&gt;12 h wurde der Außenbereich genutzt, über Nacht werden die Tiere im Haus eingesperrt</a:t>
            </a:r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Schutz vor Fressfeinden (Fuchs, Marder, sind aktiver und auch an dem Auslauf anzutreffen)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Tiere fressen rationierter, ganztägige Futteraufnahme</a:t>
            </a:r>
            <a:endParaRPr lang="de-DE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de-DE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Zufütterung</a:t>
            </a:r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von Heu ad </a:t>
            </a:r>
            <a:r>
              <a:rPr lang="de-DE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libitum</a:t>
            </a:r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am Abend Kraftfuttermischung  keine Probleme mit </a:t>
            </a:r>
            <a:r>
              <a:rPr lang="de-DE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Kokzidose</a:t>
            </a:r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auch im Nachgang an die Weidehaltung nicht </a:t>
            </a:r>
          </a:p>
          <a:p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er mobile Auslauf wird jeden Tag versetzt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Vorbereitung des Grünlandes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Es sollte keine Probleme mit Würmern geben, ansonsten auf Weidehaltung verzichten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Nassstellen meiden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Keine Flächen nutzen auf denen Hunde 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ot absetzen (Würmer)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Bis zu 3. mal wird der Aufwuchs genutzt, nach ca. 4-6 Wochen wird der nachfolgende Aufwuchs erneut genutzt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Nach Ende der Weideperiode wird die Wiese gemäht und </a:t>
            </a:r>
            <a:r>
              <a:rPr lang="de-DE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abgerecht</a:t>
            </a:r>
            <a:endParaRPr lang="de-DE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Kahlstellen </a:t>
            </a:r>
            <a:r>
              <a:rPr lang="de-DE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evtl</a:t>
            </a:r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im Herbst </a:t>
            </a:r>
            <a:r>
              <a:rPr lang="de-DE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nachsäen</a:t>
            </a:r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Kalkung der Fläche im Herbst oder Frühjahr (Kalkmagnesium)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Wiese wird im Frühjahr mit </a:t>
            </a:r>
            <a:r>
              <a:rPr lang="de-DE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minerlischen</a:t>
            </a:r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NPK</a:t>
            </a:r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gedüngt, hohe Qualität des Futters anstreben Jungtiere im Wuchs benötigen diese zum Heranwachsen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Fragen?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2.2 Gründe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für die Bodenhaltung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rm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Vgl. mit den Vorteilen der Freilandhaltung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Tiere leben in der Gruppe und haben damit besseres Sozialverhalten</a:t>
            </a:r>
            <a:r>
              <a:rPr lang="de-DE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gegenseitiges Putzen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weniger Arbeitsaufwand bei mehr Tieren, die betreut werden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Mehr Bewegungsfreiheit, aktive Bewegung geringere Verdauungsprobleme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Höhere Futteraufnahme durch Gruppenverhalten, aber auch durch mehr Bewegung</a:t>
            </a: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Tiefstreuhaltung möglich, tägliches Nachstreuen erforderlich</a:t>
            </a:r>
          </a:p>
          <a:p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Aufbau der Buchte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24128" y="1700808"/>
            <a:ext cx="2962672" cy="4525963"/>
          </a:xfrm>
        </p:spPr>
        <p:txBody>
          <a:bodyPr>
            <a:normAutofit/>
          </a:bodyPr>
          <a:lstStyle/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Mauerwerk 1,20m hoch</a:t>
            </a:r>
          </a:p>
          <a:p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Sockel- und Boden mit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Silolack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gestrichen</a:t>
            </a:r>
          </a:p>
          <a:p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Wandbereich mit Streichkalk gestrichen</a:t>
            </a:r>
          </a:p>
          <a:p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Ruhebereiche eingerichtet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6" name="Grafik 5" descr="C:\Users\Agrarminister Klar\Downloads\attachments(7)\IMG-20240901-WA0006.jpg"/>
          <p:cNvPicPr/>
          <p:nvPr/>
        </p:nvPicPr>
        <p:blipFill>
          <a:blip r:embed="rId2" cstate="print"/>
          <a:srcRect r="5001"/>
          <a:stretch>
            <a:fillRect/>
          </a:stretch>
        </p:blipFill>
        <p:spPr bwMode="auto">
          <a:xfrm>
            <a:off x="179512" y="1700808"/>
            <a:ext cx="5472648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84168" y="1340768"/>
            <a:ext cx="2952328" cy="4525963"/>
          </a:xfrm>
        </p:spPr>
        <p:txBody>
          <a:bodyPr>
            <a:normAutofit lnSpcReduction="10000"/>
          </a:bodyPr>
          <a:lstStyle/>
          <a:p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Nippeltränke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mit Vorratsbehälter (8l) angebracht</a:t>
            </a:r>
          </a:p>
          <a:p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Große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Heuraufe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Palette</a:t>
            </a:r>
            <a:r>
              <a:rPr lang="de-DE" sz="1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darauf wird Grünfutter abgelegt, damit es sich nicht erwärmt und um den Kontakt mit Kot zu vermeiden</a:t>
            </a:r>
          </a:p>
          <a:p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Außenbereich in Planung!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6" name="Grafik 5" descr="C:\Users\Agrarminister Klar\Downloads\attachments(7)\IMG-20240901-WA0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576072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Fragen?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4392488"/>
          </a:xfrm>
        </p:spPr>
        <p:txBody>
          <a:bodyPr>
            <a:normAutofit fontScale="90000"/>
          </a:bodyPr>
          <a:lstStyle/>
          <a:p>
            <a:pPr marL="742950" indent="-742950" algn="l"/>
            <a:r>
              <a:rPr lang="de-DE" u="sng" dirty="0" smtClean="0">
                <a:latin typeface="Arial" pitchFamily="34" charset="0"/>
                <a:cs typeface="Arial" pitchFamily="34" charset="0"/>
              </a:rPr>
              <a:t>Inhalt</a:t>
            </a:r>
            <a:br>
              <a:rPr lang="de-DE" u="sng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1.  Theorie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     Freiland- und Bodenhaltung 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2.   Praxiserfahrungen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2.1 Freilandhaltung-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Zfd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O.Klar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2.2 Bodenhaltung – 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Zdf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M.Klar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/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Kreiszüchtertag des </a:t>
            </a:r>
            <a:r>
              <a:rPr lang="de-DE" dirty="0" err="1" smtClean="0"/>
              <a:t>RKZ</a:t>
            </a:r>
            <a:r>
              <a:rPr lang="de-DE" dirty="0" smtClean="0"/>
              <a:t> und </a:t>
            </a:r>
            <a:r>
              <a:rPr lang="de-DE" dirty="0" err="1" smtClean="0"/>
              <a:t>RGZ</a:t>
            </a:r>
            <a:r>
              <a:rPr lang="de-DE" dirty="0" smtClean="0"/>
              <a:t> am 08.09.2024 in Kodersdorf/</a:t>
            </a:r>
            <a:r>
              <a:rPr lang="de-DE" dirty="0" err="1" smtClean="0"/>
              <a:t>Torga</a:t>
            </a:r>
            <a:endParaRPr lang="de-DE" dirty="0"/>
          </a:p>
        </p:txBody>
      </p:sp>
      <p:pic>
        <p:nvPicPr>
          <p:cNvPr id="6" name="Picture 4" descr="https://image.jimcdn.com/app/cms/image/transf/none/path/s59c4d0dbb5d5cf41/image/ib57ad44efabb6406/version/1714919796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1872208" cy="2274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979712" y="1196752"/>
            <a:ext cx="4217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https://rkzv-uhsmannsdorf.jimdofree.com/</a:t>
            </a:r>
            <a:endParaRPr lang="de-DE" dirty="0"/>
          </a:p>
        </p:txBody>
      </p:sp>
      <p:pic>
        <p:nvPicPr>
          <p:cNvPr id="12290" name="Picture 2" descr="https://image.jimcdn.com/app/cms/image/transf/none/path/s59c4d0dbb5d5cf41/image/ib57ad44efabb6406/version/1714919796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88840"/>
            <a:ext cx="2838450" cy="3448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1.Theorie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Das Kaninchen muss zum Raufutterfresser </a:t>
            </a:r>
            <a:r>
              <a:rPr lang="de-DE" sz="2000" b="1" u="sng" dirty="0" smtClean="0">
                <a:latin typeface="Arial" pitchFamily="34" charset="0"/>
                <a:cs typeface="Arial" pitchFamily="34" charset="0"/>
              </a:rPr>
              <a:t>wieder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erzogen werden!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Durch Weidehaltung wird die Ausprägung und Futterumsetzung von rohfaserreichen Futter gefördert!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Kaninchen können erst nach der 12. Lebenswoche Kohlenhydrate aus Getreidemischungen verwerten, davor besteht stark erhöhte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Koksidiengefahr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Aufnahme von Spurenelementen und Vitaminen aus dem Grünfutter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Viel Luft, frisches Grün, Bewegung und Licht fördert die Gesundheit und steigert die Lebendleistung (geworfene und aufgezogene Jungtiere,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Frohwüchsigkeit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Lebendtagszunahme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Haltungsverfahren und Haltungssysteme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85395"/>
          </a:xfrm>
        </p:spPr>
        <p:txBody>
          <a:bodyPr>
            <a:norm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Freilandhaltung (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Gehegehaltung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pPr>
              <a:buNone/>
            </a:pPr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stationäre Haltung (Wiese wird fest eingezäunt mit Untergrabschutz)</a:t>
            </a:r>
          </a:p>
          <a:p>
            <a:pPr>
              <a:buFont typeface="Wingdings"/>
              <a:buChar char="à"/>
            </a:pPr>
            <a:r>
              <a:rPr lang="de-DE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mobile Haltung</a:t>
            </a:r>
          </a:p>
          <a:p>
            <a:pPr>
              <a:buNone/>
            </a:pPr>
            <a:endParaRPr lang="de-DE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Stallhaltung:</a:t>
            </a:r>
          </a:p>
          <a:p>
            <a:pPr>
              <a:buNone/>
            </a:pPr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Außenstallhaltung</a:t>
            </a:r>
          </a:p>
          <a:p>
            <a:pPr>
              <a:buFont typeface="Wingdings"/>
              <a:buChar char="à"/>
            </a:pPr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Innenstallhaltung</a:t>
            </a:r>
          </a:p>
          <a:p>
            <a:pPr lvl="2">
              <a:buNone/>
            </a:pPr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Haltungssystem:</a:t>
            </a:r>
          </a:p>
          <a:p>
            <a:pPr lvl="4">
              <a:buFont typeface="Wingdings"/>
              <a:buChar char="à"/>
            </a:pPr>
            <a:r>
              <a:rPr lang="de-DE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Bodenhaltung</a:t>
            </a:r>
          </a:p>
          <a:p>
            <a:pPr lvl="4">
              <a:buFont typeface="Wingdings"/>
              <a:buChar char="à"/>
            </a:pPr>
            <a:r>
              <a:rPr lang="de-DE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Einetagige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Käfighaltung</a:t>
            </a:r>
          </a:p>
          <a:p>
            <a:pPr lvl="4">
              <a:buFont typeface="Wingdings"/>
              <a:buChar char="à"/>
            </a:pPr>
            <a:r>
              <a:rPr lang="de-DE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Stufenkäfighaltung (industriell)</a:t>
            </a:r>
          </a:p>
          <a:p>
            <a:pPr lvl="4">
              <a:buFont typeface="Wingdings"/>
              <a:buChar char="à"/>
            </a:pPr>
            <a:r>
              <a:rPr lang="de-DE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Kompaktkäfiganlage (2-3 Etagen, Züchter)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400" dirty="0" smtClean="0"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latin typeface="Arial" pitchFamily="34" charset="0"/>
                <a:cs typeface="Arial" pitchFamily="34" charset="0"/>
              </a:rPr>
              <a:t>Literatur zum Nachlesen </a:t>
            </a:r>
            <a:br>
              <a:rPr lang="de-DE" sz="2400" dirty="0" smtClean="0"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400" dirty="0" smtClean="0"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400" dirty="0" smtClean="0"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latin typeface="Arial" pitchFamily="34" charset="0"/>
                <a:cs typeface="Arial" pitchFamily="34" charset="0"/>
              </a:rPr>
              <a:t>Rassekaninchenzucht von Friedrich Karl Dorn 6. Auflage 1985 S. 305ff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8195" name="Picture 3" descr="C:\Users\Agrarminister Klar\Downloads\attachments(5)\10000196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182" r="8485" b="6131"/>
          <a:stretch>
            <a:fillRect/>
          </a:stretch>
        </p:blipFill>
        <p:spPr bwMode="auto">
          <a:xfrm rot="16200000">
            <a:off x="1254584" y="1633848"/>
            <a:ext cx="3106440" cy="4104456"/>
          </a:xfrm>
          <a:prstGeom prst="rect">
            <a:avLst/>
          </a:prstGeom>
          <a:noFill/>
        </p:spPr>
      </p:pic>
      <p:pic>
        <p:nvPicPr>
          <p:cNvPr id="11" name="Picture 3" descr="C:\Users\Agrarminister Klar\Downloads\attachments(5)\1000019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2809770" cy="4065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200" dirty="0" smtClean="0">
                <a:latin typeface="Arial" pitchFamily="34" charset="0"/>
                <a:cs typeface="Arial" pitchFamily="34" charset="0"/>
              </a:rPr>
              <a:t>Rassekaninchenzucht von Friedrich Karl Dorn 2. Auflage 1968 S. 450ff</a:t>
            </a:r>
            <a:endParaRPr lang="de-DE" sz="2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6" name="Picture 2" descr="C:\Users\Agrarminister Klar\Downloads\attachments(5)\10000196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416873" y="543567"/>
            <a:ext cx="4526280" cy="5976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Weitere Literatur zum Thema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200" dirty="0" smtClean="0">
                <a:latin typeface="Arial" pitchFamily="34" charset="0"/>
                <a:cs typeface="Arial" pitchFamily="34" charset="0"/>
              </a:rPr>
              <a:t>Praktische Kaninchenzucht von Paul Starke, überarbeitete von Max Wischer, 1941</a:t>
            </a:r>
          </a:p>
          <a:p>
            <a:endParaRPr lang="de-DE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200" dirty="0" smtClean="0">
                <a:latin typeface="Arial" pitchFamily="34" charset="0"/>
                <a:cs typeface="Arial" pitchFamily="34" charset="0"/>
              </a:rPr>
              <a:t>Das große Buch vom Kaninchen von Wolfgang </a:t>
            </a:r>
            <a:r>
              <a:rPr lang="de-DE" sz="2200" dirty="0" err="1" smtClean="0">
                <a:latin typeface="Arial" pitchFamily="34" charset="0"/>
                <a:cs typeface="Arial" pitchFamily="34" charset="0"/>
              </a:rPr>
              <a:t>Schlolaut</a:t>
            </a:r>
            <a:r>
              <a:rPr lang="de-DE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2200" dirty="0" err="1" smtClean="0">
                <a:latin typeface="Arial" pitchFamily="34" charset="0"/>
                <a:cs typeface="Arial" pitchFamily="34" charset="0"/>
              </a:rPr>
              <a:t>DLG</a:t>
            </a:r>
            <a:r>
              <a:rPr lang="de-DE" sz="2200" dirty="0" smtClean="0">
                <a:latin typeface="Arial" pitchFamily="34" charset="0"/>
                <a:cs typeface="Arial" pitchFamily="34" charset="0"/>
              </a:rPr>
              <a:t>-Verlag, 1998,  Ab Seite 251</a:t>
            </a:r>
          </a:p>
          <a:p>
            <a:endParaRPr lang="de-DE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2. Praxiserfahrungen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2051" name="Picture 3" descr="C:\Users\Agrarminister Klar\Downloads\attachments(3)\1000019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2.1 Gründe 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für die Freilandhaltung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Einsparung von Arbeitszeit (Fütterung, Entmistung, Grasmahd)</a:t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Bessere Ausnutzung des Grünlandes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Einsparung von Kraftfutter, gerade beim ersten Aufwuchs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Gruppenhaltung von Jungtieren</a:t>
            </a:r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höhere Tieranzahl möglich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Förderung des Sozialverhaltens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Höhere Vitalität und widerstandsfähiger (Robuster)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Erhöhter Bewegungsdrang, damit stärkere Verdauungsvorgänge, evtl. Verdauungsproblem werden umgangen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Geringere Hitzestress im Sommer für Tiere in Freilandhaltung vgl. mit Stallhaltung</a:t>
            </a:r>
          </a:p>
          <a:p>
            <a:r>
              <a:rPr lang="de-DE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Bessere Futterverwertung damit höhere Zuwachs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reduzierte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Rasenmähereinsatz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auf Wiese die schlecht mit Sense zu mähen wäre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Kreiszüchtertag des RKZ und RGZ am 08.09.2024 in Kodersdorf/Torga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D8EC-BEFA-4C57-81FF-C23EC8A1076F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Microsoft Office PowerPoint</Application>
  <PresentationFormat>Bildschirmpräsentation (4:3)</PresentationFormat>
  <Paragraphs>138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Larissa-Design</vt:lpstr>
      <vt:lpstr>Freiland- und Bodenhaltung bei Rassekaninchen-Erfahrungen und Hinweise  Vortrag von Zfd. O.Klar und M.Klar RKZV S118 Uhsmannsdorf e.V.  </vt:lpstr>
      <vt:lpstr>Inhalt  1.  Theorie      Freiland- und Bodenhaltung   2.   Praxiserfahrungen 2.1 Freilandhaltung- Zfd. O.Klar 2.2 Bodenhaltung –  Zdf. M.Klar    </vt:lpstr>
      <vt:lpstr>1.Theorie</vt:lpstr>
      <vt:lpstr>Haltungsverfahren und Haltungssysteme</vt:lpstr>
      <vt:lpstr> Literatur zum Nachlesen    Rassekaninchenzucht von Friedrich Karl Dorn 6. Auflage 1985 S. 305ff</vt:lpstr>
      <vt:lpstr>Rassekaninchenzucht von Friedrich Karl Dorn 2. Auflage 1968 S. 450ff</vt:lpstr>
      <vt:lpstr>Weitere Literatur zum Thema</vt:lpstr>
      <vt:lpstr>2. Praxiserfahrungen</vt:lpstr>
      <vt:lpstr>2.1 Gründe für die Freilandhaltung</vt:lpstr>
      <vt:lpstr>Folie 10</vt:lpstr>
      <vt:lpstr>Folie 11</vt:lpstr>
      <vt:lpstr>Folie 12</vt:lpstr>
      <vt:lpstr>Folie 13</vt:lpstr>
      <vt:lpstr>Vorbereitung des Grünlandes</vt:lpstr>
      <vt:lpstr>Fragen?</vt:lpstr>
      <vt:lpstr>2.2 Gründe für die Bodenhaltung</vt:lpstr>
      <vt:lpstr>Aufbau der Buchte</vt:lpstr>
      <vt:lpstr>Folie 18</vt:lpstr>
      <vt:lpstr>Fragen?</vt:lpstr>
      <vt:lpstr>Folie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Freiland- und Bodenhaltung bei Rassekaninchen-Erfahrungen und Hinweise   Vortrag von Zfd. Klar RKZV S118 Uhsmannsdorf e.V.  </dc:title>
  <dc:creator>Agrarminister Klar</dc:creator>
  <cp:lastModifiedBy>Agrarminister Klar</cp:lastModifiedBy>
  <cp:revision>75</cp:revision>
  <dcterms:created xsi:type="dcterms:W3CDTF">2010-03-12T08:45:27Z</dcterms:created>
  <dcterms:modified xsi:type="dcterms:W3CDTF">2024-09-01T15:05:34Z</dcterms:modified>
</cp:coreProperties>
</file>